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018"/>
  </p:normalViewPr>
  <p:slideViewPr>
    <p:cSldViewPr snapToGrid="0">
      <p:cViewPr varScale="1">
        <p:scale>
          <a:sx n="118" d="100"/>
          <a:sy n="118" d="100"/>
        </p:scale>
        <p:origin x="3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AEDB0-DA24-AE26-AE06-5FFFA6A40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248693-5631-4F0B-1298-1A21C6151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4930F-3064-80FF-AD53-822742475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2DBA-35B5-B744-8615-6EADD65EB573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89AC3-99E2-FED7-1A5C-3BC3D158F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3828-8FA6-3C5C-36AF-5F2854123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938C-ABC8-E649-9A08-229183B1D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7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F6A72-A64B-DA10-A48D-EAF7E44F7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7E196D-8F52-AD14-63BA-DA6E1C437E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FF8DE-683D-2F1E-838E-E710DDF56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2DBA-35B5-B744-8615-6EADD65EB573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BD208-5E27-5A1D-E6C3-25A8DEDD4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6ACDA-0C45-0258-2B98-624DC9DD8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938C-ABC8-E649-9A08-229183B1D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31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75556D-8368-8F7B-EFE9-46D85A86E5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E6EFE0-AD4E-E913-3D74-C0300FE79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77EFE-CCD8-3A0D-B481-7350A1B0E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2DBA-35B5-B744-8615-6EADD65EB573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04956-4600-6492-C8DE-AFA8DFB5E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42D21-D147-850E-A7F4-B28D4BA99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938C-ABC8-E649-9A08-229183B1D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0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E0263-0651-4A60-D6F8-6C8C607D0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C68C3-4082-6A7E-ECD2-B7FBC3B04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6F776-EFF7-BA78-4363-798400DF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2DBA-35B5-B744-8615-6EADD65EB573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46E1B-A8C0-7CCB-EC78-8920CC447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356A4-FFB7-FC51-0AE4-59268C3BA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938C-ABC8-E649-9A08-229183B1D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1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C9A5D-CDBC-0DA4-0C54-CFA537F42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F79A2-5160-3B2C-A54B-C46792854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6D90E-FB6E-1F5E-2FD9-69D14FE7D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2DBA-35B5-B744-8615-6EADD65EB573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D30EB-3CF1-B297-2B51-0DA8DD0CE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DDC95-D9D1-3026-553B-7B268B46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938C-ABC8-E649-9A08-229183B1D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7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1FA4C-F51D-487E-D7D9-A0E11910B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0CB98-EB94-73E0-EA99-561A7A92C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A77BA-0947-6779-1EE3-24EEB7AC2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0ABA1-86F1-1C54-94B4-36E076748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2DBA-35B5-B744-8615-6EADD65EB573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D61DF-98D3-C38B-2EDE-B9156EA2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02686-4BC9-8E73-E053-781321D9C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938C-ABC8-E649-9A08-229183B1D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16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EED7D-D5BE-F065-4EC4-9E872FD0F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E6476-9BC8-26EF-C023-B9EFCD19E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E30596-C724-4F95-F16B-41CBBC2DD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76EEBD-4500-B2F8-4C1A-A6B8A95D0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F0BA31-069C-4187-8C75-E55132C59A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87C954-C099-45C1-C68C-05B5C2F6C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2DBA-35B5-B744-8615-6EADD65EB573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770A5A-2647-A489-F200-65813B9A1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4B38FF-CD73-928D-9F6D-6B53E34F6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938C-ABC8-E649-9A08-229183B1D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4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53C63-5912-04DF-0AED-54C0981D3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41B7B-FF87-2BC9-1232-0B4399770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2DBA-35B5-B744-8615-6EADD65EB573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69442F-76F5-7B82-6CA7-08108D99F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621683-1885-C9CD-B4CA-547DA2907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938C-ABC8-E649-9A08-229183B1D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673C6-95C0-B79D-D90B-E05A8491A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2DBA-35B5-B744-8615-6EADD65EB573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E65549-C7F6-D37A-1393-E769319F9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0B8C7-3003-057C-CCA4-47DEC145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938C-ABC8-E649-9A08-229183B1D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5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82F1A-7301-197D-B116-02790B7B9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392D6-7FF8-2D6B-277A-408327671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B6A30-89A8-EEE4-E7A0-C59DB3022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12D8B-98EC-7630-CB92-0D4BD98D2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2DBA-35B5-B744-8615-6EADD65EB573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AE95F-C129-9783-2948-0CA670B83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6F0583-F844-9C38-2F8D-45171EEFB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938C-ABC8-E649-9A08-229183B1D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13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46101-A8B4-146B-3237-27BF41544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BE6E4A-EE3A-A4FF-45C5-CA938FBF3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13F998-7954-6C15-A820-2F627F31F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8AFF5E-FD15-DD00-3EF3-E533887B8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2DBA-35B5-B744-8615-6EADD65EB573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53E720-20EC-B525-3A8E-95B17B311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D233A7-7F62-DD4A-8C80-D1B0C2036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938C-ABC8-E649-9A08-229183B1D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81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E64D49-A28D-C1ED-7A1D-A0F4593F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7F3D8-F6D1-6A33-5CA3-8FA1F038A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3BC19-3D88-A2F1-049D-E5779732F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92DBA-35B5-B744-8615-6EADD65EB573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B0BC5-4210-E83E-A629-AB1D3AD60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E9E2A-FBD2-CD7C-7F01-0E3966C206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F938C-ABC8-E649-9A08-229183B1D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8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for a company&#10;&#10;Description automatically generated">
            <a:extLst>
              <a:ext uri="{FF2B5EF4-FFF2-40B4-BE49-F238E27FC236}">
                <a16:creationId xmlns:a16="http://schemas.microsoft.com/office/drawing/2014/main" id="{329FF278-40A7-B2D3-B52B-58D9A5AD3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407" y="5105124"/>
            <a:ext cx="3707020" cy="836501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6CC4122-A561-0BC3-6599-70528831228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55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/>
              <a:t> </a:t>
            </a:r>
            <a:endParaRPr lang="en-A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2CC56A1-B901-D9FF-AFBE-FEAC941AF6C6}"/>
              </a:ext>
            </a:extLst>
          </p:cNvPr>
          <p:cNvSpPr txBox="1">
            <a:spLocks/>
          </p:cNvSpPr>
          <p:nvPr/>
        </p:nvSpPr>
        <p:spPr>
          <a:xfrm>
            <a:off x="785192" y="1375051"/>
            <a:ext cx="10515600" cy="3448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Title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E73F4C7-9977-D1CB-C14D-9111C241A5BA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924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BC29B9-3FB1-4FBD-B27E-31B1B8CD83B3}" type="datetimeFigureOut">
              <a:rPr lang="en-AU" smtClean="0"/>
              <a:pPr/>
              <a:t>14/11/2023</a:t>
            </a:fld>
            <a:endParaRPr lang="en-A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17AF47-7E4C-6886-6516-1C161479CF66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8520FC-B179-4657-B409-5974C8CEBBBE}" type="slidenum">
              <a:rPr lang="en-AU" smtClean="0"/>
              <a:pPr/>
              <a:t>1</a:t>
            </a:fld>
            <a:endParaRPr lang="en-AU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806E4A18-2544-6AE5-74D4-2095650309C9}"/>
              </a:ext>
            </a:extLst>
          </p:cNvPr>
          <p:cNvSpPr txBox="1">
            <a:spLocks/>
          </p:cNvSpPr>
          <p:nvPr/>
        </p:nvSpPr>
        <p:spPr>
          <a:xfrm>
            <a:off x="354466" y="49212"/>
            <a:ext cx="11809847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ctr"/>
            <a:r>
              <a:rPr lang="en-AU" sz="2400" kern="0" dirty="0">
                <a:solidFill>
                  <a:srgbClr val="002060"/>
                </a:solidFill>
              </a:rPr>
              <a:t>ICMIAM-2023</a:t>
            </a:r>
          </a:p>
          <a:p>
            <a:pPr algn="ctr"/>
            <a:r>
              <a:rPr lang="en-AU" sz="1200" kern="0" dirty="0">
                <a:solidFill>
                  <a:srgbClr val="002060"/>
                </a:solidFill>
              </a:rPr>
              <a:t>December 06-08, 2023, SMB Campus, Federation University, Ballarat, Victoria, Australia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9A5904-F5AF-D1E2-7ED7-31F45DD13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35" y="5127957"/>
            <a:ext cx="6046305" cy="844379"/>
          </a:xfrm>
          <a:prstGeom prst="rect">
            <a:avLst/>
          </a:prstGeom>
        </p:spPr>
      </p:pic>
      <p:pic>
        <p:nvPicPr>
          <p:cNvPr id="11" name="Picture 10" descr="A logo for a company&#10;&#10;Description automatically generated">
            <a:extLst>
              <a:ext uri="{FF2B5EF4-FFF2-40B4-BE49-F238E27FC236}">
                <a16:creationId xmlns:a16="http://schemas.microsoft.com/office/drawing/2014/main" id="{1B952F8D-8B1A-E459-9FC1-24662E7970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634" y="5178096"/>
            <a:ext cx="1047828" cy="7044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95FE524-2642-3E17-C462-0F1A63B77C99}"/>
              </a:ext>
            </a:extLst>
          </p:cNvPr>
          <p:cNvSpPr txBox="1"/>
          <p:nvPr/>
        </p:nvSpPr>
        <p:spPr>
          <a:xfrm>
            <a:off x="2941982" y="6225956"/>
            <a:ext cx="63875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400" kern="0" dirty="0">
                <a:solidFill>
                  <a:srgbClr val="002060"/>
                </a:solidFill>
              </a:rPr>
              <a:t>4</a:t>
            </a:r>
            <a:r>
              <a:rPr lang="en-AU" sz="1400" kern="0" baseline="30000" dirty="0">
                <a:solidFill>
                  <a:srgbClr val="002060"/>
                </a:solidFill>
              </a:rPr>
              <a:t>th</a:t>
            </a:r>
            <a:r>
              <a:rPr lang="en-AU" sz="1400" kern="0" dirty="0">
                <a:solidFill>
                  <a:srgbClr val="002060"/>
                </a:solidFill>
              </a:rPr>
              <a:t>  International Conference on Maintenance and Intelligent Asset Management (ICMIAM-2023)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EB3811-3DA4-39E4-F41C-55534A321BEE}"/>
              </a:ext>
            </a:extLst>
          </p:cNvPr>
          <p:cNvSpPr/>
          <p:nvPr/>
        </p:nvSpPr>
        <p:spPr>
          <a:xfrm>
            <a:off x="435429" y="0"/>
            <a:ext cx="11440885" cy="78377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DDE410-9EC1-8163-F1E8-395786FAC2A3}"/>
              </a:ext>
            </a:extLst>
          </p:cNvPr>
          <p:cNvSpPr/>
          <p:nvPr/>
        </p:nvSpPr>
        <p:spPr>
          <a:xfrm>
            <a:off x="522515" y="5105400"/>
            <a:ext cx="11375571" cy="8708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2DF079-53FE-D04E-5D56-36C51AB77539}"/>
              </a:ext>
            </a:extLst>
          </p:cNvPr>
          <p:cNvSpPr/>
          <p:nvPr/>
        </p:nvSpPr>
        <p:spPr>
          <a:xfrm>
            <a:off x="435429" y="1121229"/>
            <a:ext cx="11440885" cy="38426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68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33</Words>
  <Application>Microsoft Macintosh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Chowdhury</dc:creator>
  <cp:lastModifiedBy>Abdul Chowdhury</cp:lastModifiedBy>
  <cp:revision>1</cp:revision>
  <dcterms:created xsi:type="dcterms:W3CDTF">2023-11-14T02:32:13Z</dcterms:created>
  <dcterms:modified xsi:type="dcterms:W3CDTF">2023-11-14T02:36:31Z</dcterms:modified>
</cp:coreProperties>
</file>